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 Medium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Medium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Medium-italic.fntdata"/><Relationship Id="rId14" Type="http://schemas.openxmlformats.org/officeDocument/2006/relationships/font" Target="fonts/MontserratMedium-bold.fntdata"/><Relationship Id="rId16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9130f77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9130f77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9130f77c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9130f77c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9130f77c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9130f77c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9130f77c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9130f77c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9130f77c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9130f77c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9130f77c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9130f77c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hyperlink" Target="https://drive.google.com/drive/u/3/folders/1ix5_5221kgbJHPqhCxwPsqHlHexhQP2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KLIPY Attributi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KLIPY Attribu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KLIPY Attribution (2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KLIPY Attribution (3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KLIPY Attribution (8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KLIPY Attribution (4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>
            <a:off x="3483000" y="2904075"/>
            <a:ext cx="2178000" cy="337500"/>
          </a:xfrm>
          <a:prstGeom prst="rect">
            <a:avLst/>
          </a:prstGeom>
          <a:solidFill>
            <a:srgbClr val="F8DB3B"/>
          </a:solidFill>
          <a:ln cap="flat" cmpd="sng" w="9525">
            <a:solidFill>
              <a:srgbClr val="F8DB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/>
        </p:nvSpPr>
        <p:spPr>
          <a:xfrm>
            <a:off x="3442104" y="2812195"/>
            <a:ext cx="2734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Drive Link</a:t>
            </a:r>
            <a:endParaRPr sz="18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 title="KLIPY Attribution (9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